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b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bs">
                <a:solidFill>
                  <a:schemeClr val="tx1">
                    <a:lumMod val="50000"/>
                    <a:lumOff val="50000"/>
                  </a:schemeClr>
                </a:solidFill>
              </a:rPr>
              <a:t>br. 45 Božja riječ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s" sz="4400"/>
              <a:t>Dobre vijesti od Anđela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je javio Mary?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Marijin prijatelj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bs" sz="2800">
                <a:solidFill>
                  <a:srgbClr val="FF0000"/>
                </a:solidFill>
              </a:rPr>
              <a:t>Anđeo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Samaritanka kod bunara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pije vodu koju mu ja dajem neće ožedneti. Zaista, voda koju mu dam postat će u njemu izvor vode koja izvire u vječni život."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prolazio kroz zemlju Samariju, sreo je ženu kod bunara i rekao. „Molim te, daj mi malo vode.”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bila neverovatna. Jer Jevreji ne razgovaraju sa Samarićanima. “Da znaš ko sam, tražio bi od mene vode.” Isus je rekao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„Zato što je voda koju dajem voda života koja više nikada nije žedna.” Žena je postala radoznala za Isusa. “Ko si ti, možeš li mi dati tu vodu?”</a:t>
            </a:r>
            <a:r xmlns:a="http://schemas.openxmlformats.org/drawingml/2006/main">
              <a:rPr lang="bs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 sam Hristos i Sin Božji“, odgovorio je Isus. Bila je iznenađena ovim.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Ostavila je svoju posudu za vodu i vratila se u grad i rekla ljudima za Isusa. Mnogi ljudi su došli da upoznaju Isusa i povjerovali u Njega kao svog Spasitelja.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Samarijanka srela Isusa, ostavila je posudu s vodom i vratila se u selo kako bi seljanima prenijela radosnu vijest o spasenju.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su mnogi ljudi bili spašeni slušanjem i vjerovanjem u jevanđelje koje je ona propovijedala.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Jeste li upoznali Isusa? Pričaš li drugima o Isusu? Šta kažete na to da Isusa predstavite drugima kao Samaritanka?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nam daje vodu života da nikada ne ožednimo svoje duše.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sreo Samaritanku?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palati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gradu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ulica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pijaci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 bunara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kod bunara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Ostaćeš trudna i rodićeš sina, i daćeš mu ime Isus.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pije vodu koju mu ja dajem neće ožedneti. Zaista, voda koju mu dam postat će u njemu izvor vode koja izvire u vječni život."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55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Baci svoju mrežu u duboku vodu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rekao Simonu: "Ne boj se; od sada ćeš hvatati ljude."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Isus, koji je otišao Petrovom lađom i predao riječ, rekao je Petru. "Sada idi u duboku vodu i baci mrežu da uhvatiš ribu."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„Gospodaru, naporno smo radili cijelu noć i ništa nismo uhvatili. Ali zato što ti tako kažeš, pustiću mreže."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su to učinili, ulovili su toliki broj ribe da su im mreže počele pucati. Peter je bio iznenađen ovim.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 tom trenutku, Petar se pokajao znajući da je Isus Sin Božji. "Ja sam grešnik."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rekao. “Ne boj se, od sada ćeš biti ribar koji vodi ljude.” Petar je napustio sve i postao Isusov učenik.</a:t>
            </a:r>
            <a:r xmlns:a="http://schemas.openxmlformats.org/drawingml/2006/main">
              <a:rPr altLang="en-US" lang="b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Petar, koji je sreo Isusa,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pokajao se i poslušao upravo tamo.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Postoji li pokajanje i poslušnost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Isusu u svom životu?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napustio sve i krenuo za Isusom. Poput Petra, morate biti učenik koji poznaje pravo pokajanje i poslušnost.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čini čuda koja nadilaze ljudska iskustva i sposobnosti.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Baby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bio Peterov posao?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farmer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rekao Simonu: "Ne boj se; od sada ćeš hvatati ljude."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koji je pozvao učenike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pronašao Natanaela i rekao mu: "Pronašli smo onoga o kome je Mojsije pisao u Zakonu, a o kome su pisali i proroci - Isusa iz Nazareta, sina Josifovog."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pozvao Petra, Andriju i njihovog susjeda Filipa da budu učenici. "Prati me!"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upoznao Isusa sa svojim prijateljem Natanaelom. "Pojavio se Mesija koga su proroci pisali u Starom zavetu."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Može li Mesija doći odatle?" upita Nathanael. „Dođi i vidi“, rekao je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Natanaelu. “Ti si pravi Izraelac, vidio sam te dok si još bio pod smokvom prije nego što te je Filip pozvao.”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je bio iznenađen ovim i odao je slavu Isusu: "Rabi, ti si Sin Božji i kralj Izraela."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Nathanael to saznao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Mesija, on je dao Isusu slavu.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Postao je Isusov učenik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odati slavu Isusu koji je naš Spasitelj, i živjeti životom Isusovog učenika i biti mu poslušni.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Danas vam se u gradu Davidovu rodio Spasitelj; on je Hristos Gospod.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Sviđa mi se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poziva ljude kao učenike da budu kao On.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je upoznao Isusa sa Natanaelom?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pronašao Natanaela i rekao mu: "Pronašli smo onoga o kome je Mojsije pisao u Zakonu, a o kome su pisali i proroci - Isusa iz Nazareta, sina Josifovog."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Osoba koja je sišla kroz krov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uzeo svoju prostirku i izašao pred svima njima. To je sve zadivilo i oni su hvalili Boga govoreći: "Nikada ovako nešto nismo vidjeli!"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su ljudi čuli za Isusovo iscjeljenje, ljudi su doveli svog paralitičnog prijatelja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bilo je previše ljudi tamo gdje je Isus bio. Dakle, nisu mogli da odvedu svog paralitičnog prijatelja Isusu kroz krov.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kraju, oni koji su doveli paralitičnog prijatelja probili su krov i poslali paralitičnog prijatelja Isusu.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vidio njihovu vjeru i rekao. "Grijesi su vam oprošteni. Ustani i idi kući."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Iznenađujuće, paralitičar je trenutno izliječen. Zatim je ustao i hodao i slavio Boga.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Kada je došlo vrijeme da Marija dobije dijete, morala je otići u Betlehem. Ali pošto nije bilo mesta, rodila je bebu u jaslama.</a:t>
            </a:r>
            <a:r xmlns:a="http://schemas.openxmlformats.org/drawingml/2006/main">
              <a:rPr lang="b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Paralitijevi prijatelji su imali poteškoća i invaliditeta, ali nisu mogli odustati od odlaska Isusu. Zato što su verovali u Isusa.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Imamo li vjere u Isusa?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 vjerom dođemo Isusu, ne smijemo odustati uprkos poteškoćama i preprekama koje nas blokiraju.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Čineći to, moći ćemo donijeti slavu Bogu kao paralizirani čovjek.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ne odbacuje one koji mu dolaze. I daje ono što je potrebno onima koji mu dolaze.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Kroz šta je paralitičar došao do Isusa?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prozor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kapija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krov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krov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uzeo svoju prostirku i izašao pred svima njima. To je sve zadivilo i oni su hvalili Boga govoreći: "Nikada ovako nešto nismo vidjeli!"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zove Mateja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išao dalje odatle, ugleda čoveka po imenu Matej kako sedi kod carinika. „Pođi za mnom“, rekao mu je, a Matthew je ustao i krenuo za njim.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Postojao je poreznik po imenu Matej. Bio je carinik u ime Rima Izraelcima.</a:t>
            </a:r>
            <a:r xmlns:a="http://schemas.openxmlformats.org/drawingml/2006/main">
              <a:rPr lang="bs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je bio poreznik, tako da je imao mnogo novca. Ali Jevreji su mrzeli poreznike koji su radili za Rim, osvajača.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pogledao Mateja koji je sjedio na blagajni i rekao mu. "Prati me"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je odmah napustio sve i krenuo za Isusom. To je bilo zato što je zahvalio Isusu što ga je pozvao.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međuvremenu, čuo se glas s neba pastirima koji su čuvali ovce u Betlehemu.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“Doktor nije potreban zdravima, već bolesnima.” Matej je postao Isusov učenik.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 je bio poreznik kojeg su njegovi ljudi mrzili. Ali, Isus je pozvao Mateja i učinio ga učenikom.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smo Božji narod. Ali mi nismo dovoljni da budemo pozvani kao Isusovi učenici.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Isus nas poziva da učinimo njegove učenike. Stoga ga moramo poslušati da bismo bili dostojni njegovog poziva.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poziva ljude koji su odbačeni u svijetu da postanu Božji ljudi.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bio Matthewov posao?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poreznik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sveštenik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poreznik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išao dalje odatle, ugleda čoveka po imenu Matej kako sedi kod carinika. „Pođi za mnom“, rekao mu je, a Matthew je ustao i krenuo za njim.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je izabrao dvanaestoricu učenika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Jednog od tih dana Isus je izašao na obronak planine da se pomoli i proveo noć moleći se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dođe jutro, pozva svoje učenike i odabra ih dvanaestoricu, koje je i označio za apostole: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Bilo je puno ljudi koji su čuli i slijedili Isusa. Išli su sa Isusom i učili od Isusa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molitve, Isus je izričito odabrao njih dvanaestoricu za bliske učenike.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Odabrani su da žive sa Isusom, da propovedaju evanđelje i da isteraju demone.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„Slava nebu, mir zemlji! Raduj se, Isus se rodi.” Anđeli sa neba su rekli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bili različiti ljudi: neki od njih su bili ribari, poreznici, revolucionari, neki su bili ljuti.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se molio Bogu da dobro odabere svoje učenike, i dobro ih je izabrao, dobro se brinuo o njima i dobro ih poučavao.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Zbog toga je Isus izabrao svoje učenike: 1) da ih pouči Božjoj riječi, 2) da ih natjera da propovijedaju evanđelje prema onome što su naučili, i 3) da ih natjera da objavljuju moć kraljevstva Božjeg. Iz tih razloga, Isus je izabrao svoje učenike.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 smo takođe Isusovi učenici.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 posao je isti kao i rad dvanaest Isusovih učenika.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Živimo život učenika počevši od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danas.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nas uči istini o nebu kako bismo mogli rasti kao Isusovi učenici.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učenika je Isus izabrao za apostole (oni koji su poslani)??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četrnaest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dvanaest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Jednog od tih dana Isus je izašao na obronak planine da se pomoli i proveo noć moleći se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dođe jutro, pozva svoje učenike i odabra ih dvanaestoricu, koje je i označio za apostole: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Jevanđelje koje je Isus učio na gori.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kada je vidio gomilu, popeo se na planinu i sjeo. Njegovi učenici su mu došli,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poče ih poučavati govoreći: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„Blaženi siromašni duhom, jer je njihovo kraljevstvo nebesko.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poučavao mnoštvo na gori kako da žive kao ljudi kraljevstva Božjeg.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„Blaženi siromašni duhom, jer je njihovo kraljevstvo nebesko.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su anđeli rekli, Isus je rođen zdrav u jaslama.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Naučili ste da vraćate zube zubima, ali ja vam kažem da date lijevi obraz svakome ko udari u desni obraz. Tada ćete biti djeca Božja!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Pogledajte ptice u vazduhu. Ptice ne rade na farmi, ali Bog ih sve hrani. Zar se On neće brinuti o vama više od ptica!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Ljudi su bili veoma iznenađeni Isusovim učenjem. Zato što je Isus imao autoritet za razliku od običnih biblijskih učitelja.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nam kaže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su životi Božjeg naroda drugačiji od života u svijetu.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Postoje li razlike u našim životima od onih koji ne vjeruju u Isusa?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Pogledajmo sebe i živimo život dostojan kraljevstva Božijeg.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nas preobražava da živimo kao ljudi u kraljevstvu Božjem.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siromašni duhom mogu dobiti?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novac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čast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kraljevstvo Božje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kraljevstvo Božje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kada je vidio gomilu, popeo se na planinu i sjeo. Njegovi učenici su mu došli,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poče ih poučavati govoreći: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„Blaženi siromašni duhom, jer je njihovo kraljevstvo nebesko.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smiruje oluju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prekorio vetar i rekao talasima: „Tiho! Tada je vjetar utihnuo i bilo je potpuno tiho.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i njegovi učenici zajedno su ušli u čamac da pređu Galilejsko jezero.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Vitlejemski pastiri su dolazili da vide Sina Božjeg koji će spasiti ljude. “Isuse! Sin Božiji! Hvala vam što ste došli u ovu zemlju!”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Prilikom prelaska jezera odjednom je zapuhao bijesan vjetar i naišao je zastrašujući talas.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na kraju rekli Isusu. 'Učitelju, zar vas nije briga ako se udavimo!'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prekorio vetar i rekao talasima: „Tiho! Budi miran!” Tada je vjetar utihnuo i bilo je potpuno tiho.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Bili su preplašeni i pitali jedni druge: „Ko je ovo? Čak mu se i vjetar i valovi pokoravaju!”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Samo Bog može zapovijedati moru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vetar.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je Isus Bog koji stvara i vlada svijetom.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za koga vjerujemo nije jedan od mnogih bogova, već jedini i svemoćni Bog Stvoritelj.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rasti svoju vjeru sjećajući se ove činjenice.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koji stvara i vlada svime na ovom svijetu.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Isus zapovjedio nad morem i vjetrom?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budi miran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trčite i igrajte 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buđenje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otvoren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tvoj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oči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budi miran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prekorio vetar i rekao talasima: „Tiho! Tada je vjetar utihnuo i bilo je potpuno tiho.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Ko je dirao moju odjeću?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je čula za Isusa, prišla mu je iza leđa u gomili i dotakla se njegovog ogrtača,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28.jer je mislila: "Ako samo dodirnem njegovu odjeću, ozdraviću."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Isuse, koji je gospodar svega,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sin Božiji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kada je Isus došao u ovu zemlju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rođen je u jaslama skromne figure.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koji vjerujemo u Isusa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deca Božija.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moramo živjeti ponizno i nisko kao Isus.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Mnogi ljudi su čuli za Isusa i krenuli su za Isusom.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mu je iza leđa prišla žena i dotakla Isusovu odjeću da bi ozdravila.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12 godina bolovala od bolesti koja se zove krvarenje. Pokušala je na mnogo načina da to popravi, ali nije bilo popravljeno i potrošila je sve što je imala.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'Ko mi je dirao odjeću??' Isus je istog trenutka shvatio da je Njegova sila izašla iz Njega. Došla je i pala mu pred noge i rekla mu cijelu istinu.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joj je rekao: 'Kćeri, tvoja vjera te je izliječila. Idi u miru.'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koja je 12 godina patila od krvarenja otišla je Isusu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verom.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izliječio ženu i hvalio njenu vjeru pred ljudima.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još uvijek vidi našu vjeru.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sretnemo teške stvari,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dođimo Bogu sa vjerom.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zna naše boli i poteškoće i rješava ih.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žena koja je bila bolesna 12 godina dotakla Isusa?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stopala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je čula za Isusa, prišla mu je iza leđa u gomili i dotakla se njegovog ogrtača,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jer je mislila: "Ako samo dodirnem njegovu odjeću, ozdraviću."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Ostaćeš trudna i rodićeš sina, i daćeš mu ime Isus.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došao na zemlju u poniznosti i niskosti, ali On je naš pravi Kralj.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Uzeo ju je za ruku i rekao joj: "Talitha koum!" (što znači: "Djevojčice, kažem ti, ustani!").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Čovjek po imenu Jair, vladar sinagoge, dođe Isusu i reče; „Moja ćerka umire. Pomozi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putu kući s Isusom, jedan čovjek je otrčao i rekao da mu je kćerka već umrla.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dolasku kući, Jairova kćerka je već bila mrtva, a ljudi su plakali.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uđe i reče im: "Dijete nije mrtvo, nego spava."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'Uhvatio ju je za ruku i rekao joj: "Talitha koum!" (što znači: "Djevojčice, kažem ti, ustani!"). Djevojčica je odmah ustala i prošetala.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vlada smrću.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Smrt je ljudima najstrašnija stvar, ali Isus ju je pobijedio.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Umrijet ćemo jednog dana prije ili kasnije.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ne morate se plašiti smrti.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zato što je Isus taj koji vlada smrću.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vjerujemo u Isusa koji je pobijedio smrt.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daje život i Onaj koji upravlja životom u isto vrijeme.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znači "Talitha koum!" znači?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doručkuj!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idi u krevet!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ustani!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pjevaj pjesmu!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Djevojčice, ustani!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Uzeo ju je za ruku i rekao joj: "Talitha koum!" (što znači: "Djevojčice, kažem ti, ustani!").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kviz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rođen?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jaslama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luksuzni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u jaslama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Bolesnik u Bethesdi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mu Isus reče: "Ustani! Uzmi svoju prostirku i hodaj."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Čovek je odmah bio izlečen; podigao je prostirku i krenuo. Dan kada se to dogodilo bila je subota,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5: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Jerusalimu je postojao bazen zvan Bethesda. Tu se okupio veliki broj bolesnih ljudi koji su čekali pomjeranje vode.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anđeo Gospodnji silazi u određeno doba u jezerce i uzburkaše vodu; ko god je tada prvi, nakon uzburkanja vode, ušao, ozdravio je od bolesti koju je imao.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čovjek koji nije mogao hodati. Kad ga je Isus ugledao i upitao čovjeka koji je tamo bio trideset osam godina. "Želiš li da ozdraviš?"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„Gospodine, nemam ko da mi pomogne da uđem u bazen kada se voda meša. Pomozi mi molim te!" Tada mu Isus reče: „Ustani! Podigni svoju prostirku i hodaj.”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je Isus rekao, uzeo je svoju prostirku i hodao. Odmah je izliječen bolesnik koji je bolovao 38 godina.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Najpotrebnija stvar za bolesne na bazenu Bethesda bila je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se izleči.</a:t>
            </a:r>
            <a:r xmlns:a="http://schemas.openxmlformats.org/drawingml/2006/main">
              <a:rPr lang="b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zna šta nam treba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bolje od nas.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daje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nam treba.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liječi sve bolesti i ima moć da vlada nad svime.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bolesnik tražio od Isusa?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Izliječite moju bolest, molim!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Spasite me, molim vas!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malo hrane, molim te!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Pomozite mi da siđem u bazen kada voda uzburka, molim!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Pomozite mi da siđem u bazen kada voda uzburka, molim!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Danas vam se u gradu Davidovu rodio Spasitelj; on je Hristos Gospod.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Sviđa mi se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mu Isus reče: "Ustani! Uzmi svoju prostirku i hodaj."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Čovjek je odmah izliječen; podigao je prostirku i krenuo. Dan kada se to dogodilo bila je subota,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5: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koji je nahranio 5000 ljudi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Isus je zatim uzeo hlebove, zahvalio i podelio onima koji su sedeli koliko su želeli. Isto je uradio i sa ribom.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Više od pet hiljada ljudi okupilo se da sluša Isusovo učenje.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bilo je vrijeme ručka. Svi su bili gladni, ali nisu imali za jelo, a imali su samo dvije ribe i pet hljeba.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zatim uzeo kruh i ribu, zahvalio i podijelio onima koji su sjedili koliko su htjeli.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Ali, desilo se nešto neverovatno! 5.000 ljudi imalo je dovoljno da bude puno!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skupiše ih i napuniše dvanaest korpi komadićima od pet ječmenih hljebova koje su ostali od onih koji su jeli.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nas ne postoji način da napunimo više od 5.000 ljudi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pet vekni hleba i dve ribe.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Isus, Sin Božji, činio je čuda s njima.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Važnije je da smo uvijek s Isusom nego da imamo nešto mnogo ili nemamo.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nam može dati hranu u izobilju.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Sretan rođendan Isusu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hrane ostalo nakon što je Isus nahranio 5000 ljudi?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korpi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jedanaest korpi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 korpi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trinaest korpi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dvanaest korpi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Isus je zatim uzeo hlebove, zahvalio i podelio onima koji su sedeli koliko su želeli. Isto je uradio i sa ribom.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hoda po vodi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Kada su odveslali tri ili tri i po milje, vidjeli su Isusa kako se približava čamcu, hodajući po vodi; i bili su prestravljeni.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Ali on im reče: "Ja sam, ne 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se Isus sam molio na gori, njegovi učenici su veslali čamcem do prekoputa jezera.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Konačno je pao mrak i vjetar i voda su postali jaki i uzburkani.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„Pogledaj tamo! Neko hoda po vodi!“ Bili su prestravljeni. Jedan od njih je povikao: "Neko hoda po vodi!"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“Ja sam: ne boj se!” Isus je taj koji hoda po vodi.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Bili su iznenađeni ovim. Dočekali su Isusa na čamcu. Mislili su: "Isus mora da je sin Božji!"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Hodanje po vodi je nešto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niko ne može.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je hodao po vodi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pronađe svoje učenike.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 Isus je poseban čovjek,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sina Božijeg.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Zaista treba da verujemo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je Isus Sin Božiji.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došli u kuću, vidjeli su dijete sa njegovom majkom Marijom, pa su se poklonili i poklonili mu se. Zatim su otvorili svoje blago i dali mu darove od zlata i tamjana i smirne.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nam dolazi da nam pomogne i spasi nas bez obzira na prepreke koje imamo.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je Isus došao do svojih učenika usred jezera??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letenje po vodi..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Ukrcavanje na brži brod…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plivanje..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hodanje po vodi..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hodanje po vodi..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Kada su odveslali tri ili tri i po milje, vidjeli su Isusa kako se približava čamcu, hodajući po vodi; i bili su prestravljeni.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Ali on im reče: "Ja sam, ne 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Petrovo ispovijedanje Krista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Simon Petar odgovori: "Ti si Hristos, Sin Boga živoga."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Isus je upitao svoje učenike: "Šta ljudi kažu, ko je Sin Čovječji?"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su odgovorili: “Neki kažu Jovan Krstitelj; drugi kažu Ilija; i jedan od proroka."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"Ali što je s tobom?" pitao. "Šta kažeš, ko sam ja?"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Petar odgovori: "Ti si Hristos, Sin Boga živoga."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s velikom radošću. "U pravu si za svoju ispovijest! Na ovoj stijeni ću sagraditi svoju crkvu!"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se Isus rodio, ljekarima se na istoku ukazala zvijezda.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tačno znao ko je Isus i priznao je tačno o Isusu.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pošto je to čuo, Isus je pohvalio Petra za njegovo ispravno priznanje.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mi mislimo ko je Isus?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poznavati Isusa tačno onako kako Biblija kaže, i moramo ispovijedati o Isusu upravo onako kako Biblija kaže.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gradi svoju crkvu na ispravnom ispovijedanju vjere.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je Petar rekao da je Isus?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Hristos, Sin Božiji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Moćni Elijah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Krstitelj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Hristos, Sin Božiji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Simon Petar odgovori: "Ti si Hristos, Sin Boga živoga."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Priča o glupom bogatašu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"Ali Bog mu je rekao: 'Budalo! Ove noći će tvoj život biti tražen od tebe. Ko će onda dobiti ono što si sebi pripremio?"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“Isus je rekao: “Život čovjeka nema nikakve veze s onim što ima.”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Isus nam je ispričao priču.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Radi se o glupom bogatašu.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Bogataš je bio sretan što je izgradio veće skladište za svoje bogatstvo i žito. "Skupio sam dosta hrane u magacinu, dušo moja, sad uživaj!"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je Bog rekao bogatašu.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 si budala! Ako ti danas oduzmem život, čije će vlasništvo biti sve tvoje bogatstvo?"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“Ova zvijezda je vidljiva kada se kralj rodi! Hajdemo za zvijezdom!” Lekari su počeli da prate zvezdu.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završio govor i rekao: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„Ne skupljajte bogatstvo za sebe, nego za Boga. Dajte sve od sebe da pomognete onima kojima je potrebna.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Za šta se koristi vaš novac?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Da li se koristi samo da zadovoljite samo vas?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Novac treba iskoristiti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za slavu Božiju.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Mi smo ljudi kraljevstva Božijeg. Stoga je neophodno da svojim novcem pomognemo ljudima kojima je potrebna pomoć.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života i sveg bogatstva.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glupi bogataš učinio za svoju dušu?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Pomagao je siromašnima.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Obožavao je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Propovijedao je jevanđelje.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Sakupio je mnogo bogatstva.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Sakupio je mnogo bogatstva.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"Ali Bog mu je rekao: 'Budalo! Ove noći će tvoj život biti tražen od tebe. Ko će onda dobiti ono što si sebi pripremio?"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U potrazi za izgubljenom ovcom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Kažem vam da će na isti način biti više radosti na nebu zbog jednog grešnika koji se kaje nego zbog devedeset i devet pravednika koji se ne trebaju kajati.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ovca je ostala sama, odvojena od ovaca svojih prijatelja.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prebrojao ovce i otkrio da je jedna od stotinu nestala!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ostavio 99 ovaca i otišao u potragu za izgubljenom.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Zvezda se zaustavila iznad Vitlejemske štale. Biblija je prorekla da je Isus rođen u Betlehemu.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konačno je pastir pronašao izgubljenu ovcu.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došao kući sa ovcama od radosti i napravio veliku gozbu.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završio govor i rekao: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„Kao što je pastir zadovoljan da pronađe izgubljenu ovcu,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zadovoljan pokajanjem jednog grešnika."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morao da podnese bezbroj žrtava da pronađe izgubljenu ovcu.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žrtvovao svoj život da nas spasi.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zahvaliti Isusu što nas je spasio kao izgubljenu ovcu.</a:t>
            </a:r>
            <a:r xmlns:a="http://schemas.openxmlformats.org/drawingml/2006/main">
              <a:rPr lang="b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lang="bs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uživa u našem pokajanju od grijeha.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pastir nije učinio dok je tražio izgubljenu ovcu?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Ostavio je 99 ovaca da traže izgubljenu.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Bilo mu je drago što je pronašao izgubljenu.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Kupio je novu ovcu.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Pozvao je ljude na zabavu.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Kupio je novu ovcu.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Kažem vam da će na isti način biti više radosti na nebu zbog jednog grešnika koji se kaje nego zbog devedeset i devet pravednika koji se ne trebaju kajati.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Priča o dobrom Samarićaninu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"Šta mislite, ko je od ove trojice bio komšija čovjeku koji je pao u ruke pljačkaša?"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Stručnjak za pravo je odgovorio: "Onaj koji mu se smilovao." Isus mu je rekao: "Idi i učini isto."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je čovjek šetao sam, sreo je razbojnike. Skinuli su mu odjeću, pretukli ga i otišli, ostavljajući ga polumrtvog.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Onda ga je na putu ugledao sveštenik, prošao je sa druge strane. Kao i levit, takođe.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konjušnici u Betlehemu bili su Marija, Josip i beba Isus, koji je došao na zemlju kao kralj.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Treće, slučajno ga je vidio jedan Samarićanin. Samarićani su bili ljudi koje Jevreji nisu voleli.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Ali, Samarićanin se sažalio na njega, pa ga je dobro tretirao i brinuo o njemu.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„Božji narod, u svakom trenutku, mora biti dobar komšija koji pomaže onima koji su u nevolji.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Sveštenik i leviti su izgledali, na prvi pogled, bliski Bogu, ali nikoga drugog nisu voleli.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Samarićanin, naizgled, nije bio blizak Bogu, ali je bio dobar komšija koji je bio spreman da voli druge.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treba da budemo oni koji pomažu našim bližnjima u nevolji ako smo blizu Boga.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 smo ti koji smo prisiljeni umrijeti za svoje grijehe, baš kao i oni koji su opljačkani.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je taj koji nas je spasio iz ove strašne situacije.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su sveštenik i levit uradili kada su videli čoveka koji je opljačkan?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se za njega.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Liječili su mu rane.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Odveli su ga u bolnicu.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Prošli su pored njega s druge strane.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Prošli su pored njega s druge strane.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"Šta mislite, ko je od ove trojice bio komšija čovjeku koji je pao u ruke pljačkaša?"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Stručnjak za pravo je odgovorio: "Onaj koji mu se smilovao." Isus mu je rekao: "Idi i učini isto."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Marija i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ali je potrebna samo jedna stvar. Marija je izabrala ono što je bolje, i to joj se neće oduzeti."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pozvan u kuću Marije i Marte.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Doktori sa istoka dali su Isusu zlato, tamjan i smirnu koje su pripremili na dar. “Hvala ti Isuse što si došao u ovu zemlju!”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je Marta bila zauzeta radom, Marija je željno slušala Isusa.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„Ne mogu da verujem da me Meri pušta da radim samu kada sam toliko zauzeta“, pomislila je Marta.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se Marta požalila Isusu. "Isuse, molim te pusti Mariju. Imam previše posla da radim sam."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"Nemoj previše raditi. Marija voli da sluša, pa će i dalje slušati."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je mislila da nije u redu da Marija sluša Isusa kada su imali puno posla.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ih je naučio da je slušanje Isusa dragocjenije od bilo čega drugog.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Vrijeme za slušanje i učenje Biblije je najdragocjenije vrijeme za nas.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trebamo biti lišeni vremena da slušamo i učimo iz Biblije.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voli one koji slušaju Božju riječ.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Marija radila dok je Marta puno radila?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Molila 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Slušala je Isusovu riječ.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Spavala 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Jako je pomogla Marthi.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Slušala je Isusovu riječ.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ali je potrebna samo jedna stvar. Marija je izabrala ono što je bolje, i to joj se neće oduzeti."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Živjela je djevica po imenu Marija u Galileji u Izraelu. Bila je zaručena za mladića po imenu Joseph.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Doktori su došli da se poklone Isusu, Kralju, čak i daleko od Izraela.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pravi kralj ljudi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cijelom svijetu.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 moj kralj.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živjeti život obožavanja i slijeđenja Isusa, koji je uvijek Kralj.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zaslužuje naše obožavanje.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Koje od njih Isus nije dobio na rođendanski poklon?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tamjan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računar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računar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došli u kuću, vidjeli su dijete sa njegovom majkom Marijom, pa su se poklonili i poklonili mu se. Zatim su otvorili svoje blago i dali mu darove od zlata i tamjana i smirne.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Beba Isus je pobjegla u Egipat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otišli, anđeo se Gospodnji ukazao Josifu u snu. "Ustani", rekao je, "uzmi dijete i njegovu majku i bježi u Egipat. Ostani tamo dok ti ne kažem, jer će Irod tražiti dijete da ga ubije."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Irod, kralj Izraela, čuo je vest o Isusovom rođenju preko mudraca, koji je planirao da ubije Isusa.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Bog, koji je znao svu Irodovu zavjeru, rekao je u snu da bi mudraci trebali otići od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Takođe, Marijin muž Josif je u snu čuo anđela kako kaže: „Bježi u Egipat. Herod će ubiti Isusa.”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Čuvši to, Josip je uzeo Mariju i malog Isusa i pobjegao od Heroda u Egipat.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anđeo se ukazao Mariji. “Pozdrav, vi koji ste veoma omiljeni! Gospod je s vama.”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međuvremenu, Irod, koji je znao da su ga magovi prevarili, izdao je strašnu naredbu da se ubiju sve Betlehemove bebe. Isus je morao ostati u Egiptu do Irodove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Pastiri i mudraci su prepoznali ko je bio Isus.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Irod, kralj, nije prepoznao Isusa. Štaviše, zbog svoje pohlepe počinio je okrutne grijehe kako bi pokušao ubiti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Mnogo je ljudi na svijetu koji odbijaju da čuju za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veoma ozbiljan grijeh.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se ne može usuditi stati ljudskom snagom.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pobjegao od Heroda?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Egipat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otišli, anđeo se Gospodnji ukazao Josifu u snu. "Ustani", rekao je, "uzmi dijete i njegovu majku i bježi u Egipat. Ostani tamo dok ti ne kažem, jer će Irod tražiti dijete da ga ubije."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Dječak Isus u hramu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"Zašto si me tražio?" pitao. "Zar nisi znao da moram biti u kući svog oca?"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Pashu, kada je Isus imao 12 godina, on i njegovi roditelji došli su u hram u Jerusalimu.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putu kući iz hrama u Jerusalimu, Josip i Marija nisu uspjeli pronaći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Josif i Marija su se vratili u hram u Jerusalimu da pronađu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“Marija, rodićeš sina i daćeš mu ime Isus.” Plašila se ove vesti.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„Zar niste znali da sam bio u kući svog oca?“ Isus je u hramu razgovarao sa biblijskim učiteljima. Svi su bili iznenađeni Isusovom mudrošću.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 tada je dječak Isus sve više volio Boga i ljude kako njegova mudrost i visina rastu.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Dječak Isus je od malih nogu znao da je Sin Božji. I iskreno pripremljen za život kao Spasitelj.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Iako smo mladi,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jasno zapamtiti da smo djeca Božja.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Dakle, trebamo pokazati Bogu i ljudima da živimo kao djeca Božja.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Sin Božji, ali je dao primjer poniznosti i poslušnosti tjelesnim roditeljima.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bio izgubljeni Isus?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toalet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palati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kući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u hramu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"Zašto si me tražio?" pitao. "Zar nisi znao da moram biti u kući svog oca?"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Isusovo krštenje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"glas onoga koji zove u pustinji: 'Pripremite put Gospodu, pravite mu staze.'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tako je došao Jovan, krsteći u pustinjskom području i propovijedajući krštenje pokajanja za oproštenje grijeha.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Isus imao trideset godina, u pustinji se pojavio čudan čovjek u odjeći od kamile i jeo skakavce i divlji med.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Zvao se Jovan Krstitelj. Pozvao je ljude da se pokaju i da se krste jer će doći Spasitelj.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Ali, poslušala je Božju poruku. “Ja sam Gospodnji sluga. Neka mi bude kao što si rekao.”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'Ovdje sam da pripremim nekoga ko dolazi za mnom!'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Krstitelj je pripremao Isusov put.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takođe došao da ga krsti Jovan Krstitelj.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“Vidi! Jagnje Božje, koje uzimaš na sebe grijeh svijeta!” Ivan Krstitelj je naglas predstavio Isusa.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Isusa krstio Jovan, začuo se glas sa nebesa sa Duhom Svetim koji siđe na njega kao golub: „Ti si Sin moj, koga volim; sa vama sam zadovoljan.”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Jovan Krstitelj se nije uzvisio.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je svoj život u potpunosti posvetio upoznavanju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koga živim?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Poput Ivana Krstitelja, trebali bismo živjeti životom koji uzdiže i predstavlja Isusa, a ne da se hvalimo i uzdižemo mene.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jedini Božji sin.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je sišlo sa neba kada se Isus krstio??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Sveti Duh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vrabac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Sveti Duh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"glas onoga koji zove u pustinji: 'Pripremite put Gospodu, pravite mu staze.'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tako je došao Jovan, krsteći u pustinjskom području i propovijedajući krštenje pokajanja za oproštenje grijeha.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Isusa je iskušavao sotona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mu reče: "Udalji se od mene, sotono! Jer je napisano: 'Klanjaj se Gospodu Bogu svome i njemu jedinome služi'."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Isus postio i molio se četrdeset dana, pojavio se sotona i iskušavao Isusa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Dakle, iako je bila djevica, ostala je trudna. Ovo dijete se zove Isus. On je Sin Božji koji će sve ljude spasiti od njihovih grijeha u budućnosti.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"Jesi li gladan? Napravi pirinčanu tortu sa ovim kamenom i jedi! Sotona je uradio prvi test. Ali Isus je pobijedio ispit Božjom riječju.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„Onda skočite odavde! Ako si Sin Božji, nećeš umrijeti.” Sotona je iskušao Isusa drugi put na vrhu hrama.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odveo je Isusa na vrlo visoku goru i pokazao Isusu cijelo kraljevstvo svijeta i rekao: "Ako mi se pokloniš, dat ću ti sve ovo!" Ali Isus je odbacio treći test sa Rečju Božjom.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Isus pobijedio sva sotonina iskušenja. Bog je bio zadovoljan Isusom koji je pobijedio sva iskušenja.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Sin Božiji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kao i mi, on je bio iskušavan od sotone.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s Božjom Riječju, Isus je pobijedio sotonino iskušenje.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Sotona nas i dalje iskušava.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poput Isusa, možemo savladati iskušenje Sotone Božjom riječju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pomoćnik da savladamo iskušenja s kojima se suočavamo. I on je taj koji razumije sve izazove s kojima se susrećemo i pomaže nam da ih savladamo.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testova sotona dao Isusu?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mu reče: "Udalji se od mene, sotono! Jer je napisano: 'Klanjaj se Gospodu Bogu svome i njemu jedinome služi'."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Voda</a:t>
            </a:r>
            <a:r xmlns:a="http://schemas.openxmlformats.org/drawingml/2006/main">
              <a:rPr lang="bs" altLang="en-US" sz="4400"/>
              <a:t> </a:t>
            </a:r>
            <a:r xmlns:a="http://schemas.openxmlformats.org/drawingml/2006/main">
              <a:rPr lang="bs" altLang="ko-KR" sz="4400"/>
              <a:t>Pretvoreno u vino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Ovo, prvo od svojih čudesnih znakova, Isus je izvršio u Kani Galilejskoj. Tako je otkrio svoju slavu, a njegovi učenici su povjerovali u njega.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Meri se plašila da ima sina iako nije bila udata.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ona je vjerom primila i poslušala Božju riječ.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Možemo biti uplašeni kada vjerujemo i slušamo Božju Riječ. Ali, poput Marijinog priznanja, moramo priznati: „Neka mi bude kao što si rekla.“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Vjenčanje je održano u Kani u Galileji. Isus i njegovi učenici su također bili pozvani na vjenčanje.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postojao je problem. Vino je nestalo. Bez vina ne možete imati gozbu.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da sluge u kući sipaju vodu u teglu. Sluge su uradile šta su tražile.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toga se voda u tegli uzimala po ukusu. Voda u tegli je pretvorena u veoma ukusno vino.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Gosti su kušali vino i bili iznenađeni. Posluženo im je ukusnije vino nego prvi put, a zahvaljujući Isusovom čudu, gozba je mogla biti uzbudljivija.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Isusovo vrijeme,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apsolutno neophodan na gozbi.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pretvorio vodu u vino i obezbedio sve što je bilo potrebno za gozbu.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nas je Isus nezamjenjiv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 vino na gozbi.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se sjetiti milosti Isusa koji nam je dao Sebe.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SZO</a:t>
            </a:r>
            <a:r xmlns:a="http://schemas.openxmlformats.org/drawingml/2006/main">
              <a:rPr altLang="en-US" lang="bs" sz="3200"/>
              <a:t> </a:t>
            </a:r>
            <a:r xmlns:a="http://schemas.openxmlformats.org/drawingml/2006/main">
              <a:rPr altLang="ko-KR" lang="bs" sz="3200"/>
              <a:t>je</a:t>
            </a:r>
            <a:r xmlns:a="http://schemas.openxmlformats.org/drawingml/2006/main">
              <a:rPr altLang="en-US" lang="bs" sz="3200"/>
              <a:t> </a:t>
            </a:r>
            <a:r xmlns:a="http://schemas.openxmlformats.org/drawingml/2006/main">
              <a:rPr altLang="ko-KR" lang="bs" sz="3200"/>
              <a:t>Isuse?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naša radost, kao vino sa gozbe.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šta je Isus pretvorio vodu?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mlijeko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sok od pomorandže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Ovo, prvo od svojih čudesnih znakova, Isus je izvršio u Kani Galilejskoj. Tako je otkrio svoju slavu, a njegovi učenici su povjerovali u njega.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Nikodem je došao Isusu noću.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došao na zemlju kao naš Spasitelj.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odgovorio: „Zaista vam kažem, niko ne može ući u kraljevstvo Božje ako nije rođen od vode i Duha.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čovjek po imenu Nikodim koji je bio Izraelov učitelj.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došao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pitaj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“Kako mogu ući u kraljevstvo Božje?”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“Ako se ne rodiš nanovo, ne možeš ući u kraljevstvo Božje.” Isus je odgovorio.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Nije shvatio da se mora ponovo roditi. „Da li da se vratim u majčinu utrobu i ponovo izađem?“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„Duh, a ne tijelo, mora se ponovo roditi. “Čovek se može ponovo roditi sa vodom i Svetim Duhom.” Isus je odgovorio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“Morate vjerovati u mene i biti spašeni.” Isus je Nikodimu rekao tajnu ponovnog rođenja.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Lekcija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vjerujete u Isusa,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tvoja duša će se ponovo roditi.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vjeruju u Isusa ponovno su rođeni i vi ćete postati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mrzeti greh i voleti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Jesi li ponovo rođen?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Vjerujemo u Isusa i nanovo smo rođeni. Stoga, moramo zapamtiti da smo različiti ljudi iz svijeta.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onaj koji one koji vjeruju u Njega čini pravednima i nanovo se rode.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nas čini ponovo rođenim?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vodom i Duhom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uljem i vatrom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suzama i pjesmama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molitvom i ibadetom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sa vodom i Duhom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odgovorio: „Zaista vam kažem, niko ne može ući u kraljevstvo Božje ako nije rođen od vode i Duha.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